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94660"/>
  </p:normalViewPr>
  <p:slideViewPr>
    <p:cSldViewPr snapToGrid="0">
      <p:cViewPr>
        <p:scale>
          <a:sx n="111" d="100"/>
          <a:sy n="111" d="100"/>
        </p:scale>
        <p:origin x="119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29/03/22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Vittorio Giaconia	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1000001633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29/03/2022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dirty="0"/>
              <a:t>La pagina web elenca 5 delle spiagge più belle della Sicilia </a:t>
            </a:r>
          </a:p>
          <a:p>
            <a:pPr marL="457200" lvl="1" indent="0">
              <a:buNone/>
            </a:pP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087AA-8D95-492E-A8B9-A69B9D36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7309" y="182350"/>
            <a:ext cx="3835917" cy="2572426"/>
          </a:xfrm>
        </p:spPr>
        <p:txBody>
          <a:bodyPr anchor="ctr">
            <a:normAutofit/>
          </a:bodyPr>
          <a:lstStyle/>
          <a:p>
            <a:r>
              <a:rPr lang="it-IT" sz="2000" dirty="0"/>
              <a:t>Screenshot che mostra la pagina web</a:t>
            </a:r>
          </a:p>
        </p:txBody>
      </p:sp>
      <p:pic>
        <p:nvPicPr>
          <p:cNvPr id="6" name="Immagine 5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9A991E27-6BCE-3A4A-9EF7-ABA6655D9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939" y="0"/>
            <a:ext cx="1866122" cy="6858000"/>
          </a:xfrm>
          <a:prstGeom prst="rect">
            <a:avLst/>
          </a:prstGeom>
        </p:spPr>
      </p:pic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3509FAC-657D-C847-83A3-0FFF805FD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084" y="1835408"/>
            <a:ext cx="4963300" cy="475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C3601CFF-F3DA-A449-82EB-D79F14A67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73"/>
          <a:stretch/>
        </p:blipFill>
        <p:spPr>
          <a:xfrm>
            <a:off x="6985090" y="2967339"/>
            <a:ext cx="3546870" cy="169200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CEFCFEBD-346D-7546-863A-21D36E056333}"/>
              </a:ext>
            </a:extLst>
          </p:cNvPr>
          <p:cNvSpPr txBox="1"/>
          <p:nvPr/>
        </p:nvSpPr>
        <p:spPr>
          <a:xfrm>
            <a:off x="5832199" y="3428999"/>
            <a:ext cx="142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Html </a:t>
            </a:r>
            <a:r>
              <a:rPr lang="it-IT" dirty="0">
                <a:sym typeface="Wingdings" pitchFamily="2" charset="2"/>
              </a:rPr>
              <a:t>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0B85FD8-2448-1D4C-AAE3-9252B73805A2}"/>
              </a:ext>
            </a:extLst>
          </p:cNvPr>
          <p:cNvSpPr txBox="1"/>
          <p:nvPr/>
        </p:nvSpPr>
        <p:spPr>
          <a:xfrm>
            <a:off x="5431214" y="5248590"/>
            <a:ext cx="1326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Css </a:t>
            </a:r>
            <a:r>
              <a:rPr lang="it-IT" dirty="0">
                <a:sym typeface="Wingdings" pitchFamily="2" charset="2"/>
              </a:rPr>
              <a:t></a:t>
            </a:r>
            <a:endParaRPr lang="it-IT" dirty="0"/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33A302D4-1E4D-6D41-9761-EE432F4092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752" y="5237673"/>
            <a:ext cx="2458200" cy="956705"/>
          </a:xfrm>
          <a:prstGeom prst="rect">
            <a:avLst/>
          </a:prstGeom>
        </p:spPr>
      </p:pic>
      <p:pic>
        <p:nvPicPr>
          <p:cNvPr id="19" name="Immagine 18" descr="Immagine che contiene testo, acqua, natura, costa&#10;&#10;Descrizione generata automaticamente">
            <a:extLst>
              <a:ext uri="{FF2B5EF4-FFF2-40B4-BE49-F238E27FC236}">
                <a16:creationId xmlns:a16="http://schemas.microsoft.com/office/drawing/2014/main" id="{71CFCDA8-0AD3-A743-9341-2CB519A7D6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7" y="198797"/>
            <a:ext cx="6092952" cy="2589505"/>
          </a:xfrm>
          <a:prstGeom prst="rect">
            <a:avLst/>
          </a:prstGeom>
        </p:spPr>
      </p:pic>
      <p:pic>
        <p:nvPicPr>
          <p:cNvPr id="23" name="Immagine 22" descr="Immagine che contiene testo&#10;&#10;Descrizione generata automaticamente">
            <a:extLst>
              <a:ext uri="{FF2B5EF4-FFF2-40B4-BE49-F238E27FC236}">
                <a16:creationId xmlns:a16="http://schemas.microsoft.com/office/drawing/2014/main" id="{466C6D5D-42D3-3143-B91E-FD6879491B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323" y="4689744"/>
            <a:ext cx="2561844" cy="205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DBEB8679-C8B7-6B4C-95FA-E3735AB391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695" b="27324"/>
          <a:stretch/>
        </p:blipFill>
        <p:spPr>
          <a:xfrm>
            <a:off x="5923280" y="2383671"/>
            <a:ext cx="5593550" cy="223361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4B3CFD2-88D6-9F4C-87AF-3007849EE561}"/>
              </a:ext>
            </a:extLst>
          </p:cNvPr>
          <p:cNvSpPr txBox="1"/>
          <p:nvPr/>
        </p:nvSpPr>
        <p:spPr>
          <a:xfrm>
            <a:off x="4583175" y="3244333"/>
            <a:ext cx="1149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Html</a:t>
            </a:r>
            <a:r>
              <a:rPr lang="it-IT" dirty="0">
                <a:sym typeface="Wingdings" pitchFamily="2" charset="2"/>
              </a:rPr>
              <a:t></a:t>
            </a:r>
            <a:endParaRPr lang="it-IT" dirty="0"/>
          </a:p>
        </p:txBody>
      </p:sp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53E0128E-452D-B943-AE66-D5CBED831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230" y="5141916"/>
            <a:ext cx="2092296" cy="1526093"/>
          </a:xfrm>
          <a:prstGeom prst="rect">
            <a:avLst/>
          </a:prstGeom>
        </p:spPr>
      </p:pic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458C797-1B11-D74C-A7E0-7275196D71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09"/>
          <a:stretch/>
        </p:blipFill>
        <p:spPr>
          <a:xfrm>
            <a:off x="7700793" y="5739169"/>
            <a:ext cx="2208580" cy="973117"/>
          </a:xfrm>
          <a:prstGeom prst="rect">
            <a:avLst/>
          </a:prstGeom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87D5E181-187B-4041-B869-851F47545A0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566"/>
          <a:stretch/>
        </p:blipFill>
        <p:spPr>
          <a:xfrm>
            <a:off x="9946640" y="5722438"/>
            <a:ext cx="2282627" cy="104608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CAF9DC5-F74A-7746-9ECB-8F6EEC688BE1}"/>
              </a:ext>
            </a:extLst>
          </p:cNvPr>
          <p:cNvSpPr txBox="1"/>
          <p:nvPr/>
        </p:nvSpPr>
        <p:spPr>
          <a:xfrm>
            <a:off x="4346977" y="5540730"/>
            <a:ext cx="1481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Css</a:t>
            </a:r>
            <a:r>
              <a:rPr lang="it-IT" dirty="0">
                <a:sym typeface="Wingdings" pitchFamily="2" charset="2"/>
              </a:rPr>
              <a:t></a:t>
            </a:r>
            <a:endParaRPr lang="it-IT" dirty="0"/>
          </a:p>
        </p:txBody>
      </p:sp>
      <p:pic>
        <p:nvPicPr>
          <p:cNvPr id="24" name="Immagine 23" descr="Immagine che contiene montagna, esterni, natura, sfondo&#10;&#10;Descrizione generata automaticamente">
            <a:extLst>
              <a:ext uri="{FF2B5EF4-FFF2-40B4-BE49-F238E27FC236}">
                <a16:creationId xmlns:a16="http://schemas.microsoft.com/office/drawing/2014/main" id="{8DA24FF5-10DE-AB49-A04F-F2DD8748BA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774" y="1085140"/>
            <a:ext cx="3432496" cy="991826"/>
          </a:xfrm>
          <a:prstGeom prst="rect">
            <a:avLst/>
          </a:prstGeom>
        </p:spPr>
      </p:pic>
      <p:pic>
        <p:nvPicPr>
          <p:cNvPr id="11" name="Immagine 10" descr="Immagine che contiene testo, acqua, natura, costa&#10;&#10;Descrizione generata automaticamente">
            <a:extLst>
              <a:ext uri="{FF2B5EF4-FFF2-40B4-BE49-F238E27FC236}">
                <a16:creationId xmlns:a16="http://schemas.microsoft.com/office/drawing/2014/main" id="{25931028-AC8E-1140-96FA-00C82585BCE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002"/>
          <a:stretch/>
        </p:blipFill>
        <p:spPr>
          <a:xfrm>
            <a:off x="4084790" y="244363"/>
            <a:ext cx="8057190" cy="78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77852587-B8B5-7C4B-850D-B7339BF7D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098" y="5670160"/>
            <a:ext cx="2122849" cy="1160770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61B2E78-495D-DF41-99C4-EEF58F15C251}"/>
              </a:ext>
            </a:extLst>
          </p:cNvPr>
          <p:cNvSpPr txBox="1"/>
          <p:nvPr/>
        </p:nvSpPr>
        <p:spPr>
          <a:xfrm>
            <a:off x="7386945" y="1137920"/>
            <a:ext cx="145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html</a:t>
            </a:r>
            <a:r>
              <a:rPr lang="it-IT" dirty="0">
                <a:sym typeface="Wingdings" pitchFamily="2" charset="2"/>
              </a:rPr>
              <a:t></a:t>
            </a:r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B41A7B3-55DC-E942-88E0-DFF3C5847A44}"/>
              </a:ext>
            </a:extLst>
          </p:cNvPr>
          <p:cNvSpPr txBox="1"/>
          <p:nvPr/>
        </p:nvSpPr>
        <p:spPr>
          <a:xfrm>
            <a:off x="8486400" y="4504615"/>
            <a:ext cx="147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Css </a:t>
            </a:r>
            <a:r>
              <a:rPr lang="it-IT" dirty="0">
                <a:sym typeface="Wingdings" pitchFamily="2" charset="2"/>
              </a:rPr>
              <a:t></a:t>
            </a:r>
            <a:endParaRPr lang="it-IT" dirty="0"/>
          </a:p>
        </p:txBody>
      </p:sp>
      <p:pic>
        <p:nvPicPr>
          <p:cNvPr id="22" name="Immagine 21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96226D93-C4B4-D64D-B0FE-2484D4F093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47" b="6519"/>
          <a:stretch/>
        </p:blipFill>
        <p:spPr>
          <a:xfrm>
            <a:off x="4764550" y="62302"/>
            <a:ext cx="2264512" cy="6768628"/>
          </a:xfrm>
          <a:prstGeom prst="rect">
            <a:avLst/>
          </a:prstGeom>
        </p:spPr>
      </p:pic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15F27F4-FDAF-804E-BA0F-A4BD1758D0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6934" y="-10142"/>
            <a:ext cx="2768344" cy="3004551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FEAB568A-DC0F-BD47-853B-8FAF080EE6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086" y="3195378"/>
            <a:ext cx="2164187" cy="241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4FBB7C6E-B64C-E04F-9C16-13EAA9673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025" y="244624"/>
            <a:ext cx="7030720" cy="2035979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D7413D92-187E-A343-935B-62A82604CF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444" b="148"/>
          <a:stretch/>
        </p:blipFill>
        <p:spPr>
          <a:xfrm>
            <a:off x="6240725" y="2702560"/>
            <a:ext cx="5822727" cy="1271792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768223B7-62AC-614B-9184-B3834316CC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26" b="50000"/>
          <a:stretch/>
        </p:blipFill>
        <p:spPr>
          <a:xfrm>
            <a:off x="6311996" y="4460240"/>
            <a:ext cx="5623367" cy="1376680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7D6B7D7-E0B7-6A4D-82C0-4F4D3DB6CB7D}"/>
              </a:ext>
            </a:extLst>
          </p:cNvPr>
          <p:cNvSpPr txBox="1"/>
          <p:nvPr/>
        </p:nvSpPr>
        <p:spPr>
          <a:xfrm>
            <a:off x="4419600" y="2895600"/>
            <a:ext cx="1554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Html</a:t>
            </a:r>
            <a:r>
              <a:rPr lang="it-IT" dirty="0">
                <a:sym typeface="Wingdings" pitchFamily="2" charset="2"/>
              </a:rPr>
              <a:t></a:t>
            </a:r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6D861C7-F45B-AE4E-AD1E-2D38F4ADFBB6}"/>
              </a:ext>
            </a:extLst>
          </p:cNvPr>
          <p:cNvSpPr txBox="1"/>
          <p:nvPr/>
        </p:nvSpPr>
        <p:spPr>
          <a:xfrm>
            <a:off x="4598025" y="4460240"/>
            <a:ext cx="1272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Css </a:t>
            </a:r>
            <a:r>
              <a:rPr lang="it-IT" dirty="0">
                <a:sym typeface="Wingdings" pitchFamily="2" charset="2"/>
              </a:rPr>
              <a:t>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53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Header</vt:lpstr>
      <vt:lpstr>Menù navigazione</vt:lpstr>
      <vt:lpstr>Sezione contenuti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VITTORIO GIACONIA</cp:lastModifiedBy>
  <cp:revision>10</cp:revision>
  <dcterms:created xsi:type="dcterms:W3CDTF">2021-03-24T16:57:46Z</dcterms:created>
  <dcterms:modified xsi:type="dcterms:W3CDTF">2022-03-29T10:18:47Z</dcterms:modified>
</cp:coreProperties>
</file>

<file path=docProps/thumbnail.jpeg>
</file>